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 Bold" panose="020B0604020202020204" charset="0"/>
      <p:regular r:id="rId21"/>
    </p:embeddedFont>
    <p:embeddedFont>
      <p:font typeface="Mont Bold Bold" panose="020B0604020202020204" charset="0"/>
      <p:regular r:id="rId22"/>
    </p:embeddedFont>
    <p:embeddedFont>
      <p:font typeface="Montserrat Classic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956" y="7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BC2A0-826F-40BF-AAE5-345705D938C8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93B01-736D-4D9C-A350-B9405909D1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09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93B01-736D-4D9C-A350-B9405909D1F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71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svg"/><Relationship Id="rId7" Type="http://schemas.openxmlformats.org/officeDocument/2006/relationships/image" Target="../media/image2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1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3107" y="7003540"/>
            <a:ext cx="7037135" cy="1920699"/>
          </a:xfrm>
          <a:custGeom>
            <a:avLst/>
            <a:gdLst/>
            <a:ahLst/>
            <a:cxnLst/>
            <a:rect l="l" t="t" r="r" b="b"/>
            <a:pathLst>
              <a:path w="7037135" h="1920699">
                <a:moveTo>
                  <a:pt x="0" y="0"/>
                </a:moveTo>
                <a:lnTo>
                  <a:pt x="7037135" y="0"/>
                </a:lnTo>
                <a:lnTo>
                  <a:pt x="7037135" y="1920698"/>
                </a:lnTo>
                <a:lnTo>
                  <a:pt x="0" y="192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06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5584" y="5498937"/>
            <a:ext cx="5961811" cy="3009205"/>
          </a:xfrm>
          <a:custGeom>
            <a:avLst/>
            <a:gdLst/>
            <a:ahLst/>
            <a:cxnLst/>
            <a:rect l="l" t="t" r="r" b="b"/>
            <a:pathLst>
              <a:path w="5961811" h="3009205">
                <a:moveTo>
                  <a:pt x="0" y="0"/>
                </a:moveTo>
                <a:lnTo>
                  <a:pt x="5961811" y="0"/>
                </a:lnTo>
                <a:lnTo>
                  <a:pt x="5961811" y="3009205"/>
                </a:lnTo>
                <a:lnTo>
                  <a:pt x="0" y="3009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07934">
            <a:off x="1862593" y="6109091"/>
            <a:ext cx="5806940" cy="2892079"/>
          </a:xfrm>
          <a:custGeom>
            <a:avLst/>
            <a:gdLst/>
            <a:ahLst/>
            <a:cxnLst/>
            <a:rect l="l" t="t" r="r" b="b"/>
            <a:pathLst>
              <a:path w="5806940" h="2892079">
                <a:moveTo>
                  <a:pt x="0" y="0"/>
                </a:moveTo>
                <a:lnTo>
                  <a:pt x="5806940" y="0"/>
                </a:lnTo>
                <a:lnTo>
                  <a:pt x="5806940" y="2892079"/>
                </a:lnTo>
                <a:lnTo>
                  <a:pt x="0" y="2892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387"/>
            </a:stretch>
          </a:blipFill>
        </p:spPr>
      </p:sp>
      <p:sp>
        <p:nvSpPr>
          <p:cNvPr id="5" name="Freeform 5"/>
          <p:cNvSpPr/>
          <p:nvPr/>
        </p:nvSpPr>
        <p:spPr>
          <a:xfrm rot="240534">
            <a:off x="-1757191" y="6707783"/>
            <a:ext cx="8350659" cy="3871669"/>
          </a:xfrm>
          <a:custGeom>
            <a:avLst/>
            <a:gdLst/>
            <a:ahLst/>
            <a:cxnLst/>
            <a:rect l="l" t="t" r="r" b="b"/>
            <a:pathLst>
              <a:path w="8350659" h="3871669">
                <a:moveTo>
                  <a:pt x="0" y="0"/>
                </a:moveTo>
                <a:lnTo>
                  <a:pt x="8350659" y="0"/>
                </a:lnTo>
                <a:lnTo>
                  <a:pt x="8350659" y="3871669"/>
                </a:lnTo>
                <a:lnTo>
                  <a:pt x="0" y="3871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07401" y="6879892"/>
            <a:ext cx="7037135" cy="1920699"/>
          </a:xfrm>
          <a:custGeom>
            <a:avLst/>
            <a:gdLst/>
            <a:ahLst/>
            <a:cxnLst/>
            <a:rect l="l" t="t" r="r" b="b"/>
            <a:pathLst>
              <a:path w="7037135" h="1920699">
                <a:moveTo>
                  <a:pt x="0" y="0"/>
                </a:moveTo>
                <a:lnTo>
                  <a:pt x="7037135" y="0"/>
                </a:lnTo>
                <a:lnTo>
                  <a:pt x="7037135" y="1920699"/>
                </a:lnTo>
                <a:lnTo>
                  <a:pt x="0" y="1920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0675"/>
            </a:stretch>
          </a:blipFill>
        </p:spPr>
      </p:sp>
      <p:sp>
        <p:nvSpPr>
          <p:cNvPr id="7" name="Freeform 7"/>
          <p:cNvSpPr/>
          <p:nvPr/>
        </p:nvSpPr>
        <p:spPr>
          <a:xfrm rot="663828" flipH="1">
            <a:off x="10847955" y="6216314"/>
            <a:ext cx="5806940" cy="2892079"/>
          </a:xfrm>
          <a:custGeom>
            <a:avLst/>
            <a:gdLst/>
            <a:ahLst/>
            <a:cxnLst/>
            <a:rect l="l" t="t" r="r" b="b"/>
            <a:pathLst>
              <a:path w="5806940" h="2892079">
                <a:moveTo>
                  <a:pt x="5806941" y="0"/>
                </a:moveTo>
                <a:lnTo>
                  <a:pt x="0" y="0"/>
                </a:lnTo>
                <a:lnTo>
                  <a:pt x="0" y="2892079"/>
                </a:lnTo>
                <a:lnTo>
                  <a:pt x="5806941" y="2892079"/>
                </a:lnTo>
                <a:lnTo>
                  <a:pt x="580694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38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71381" y="5545951"/>
            <a:ext cx="4545238" cy="4822429"/>
          </a:xfrm>
          <a:custGeom>
            <a:avLst/>
            <a:gdLst/>
            <a:ahLst/>
            <a:cxnLst/>
            <a:rect l="l" t="t" r="r" b="b"/>
            <a:pathLst>
              <a:path w="4545238" h="4822429">
                <a:moveTo>
                  <a:pt x="0" y="0"/>
                </a:moveTo>
                <a:lnTo>
                  <a:pt x="4545238" y="0"/>
                </a:lnTo>
                <a:lnTo>
                  <a:pt x="4545238" y="4822429"/>
                </a:lnTo>
                <a:lnTo>
                  <a:pt x="0" y="48224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64493"/>
            </a:stretch>
          </a:blipFill>
        </p:spPr>
      </p:sp>
      <p:sp>
        <p:nvSpPr>
          <p:cNvPr id="9" name="Freeform 9"/>
          <p:cNvSpPr/>
          <p:nvPr/>
        </p:nvSpPr>
        <p:spPr>
          <a:xfrm rot="-103115" flipH="1">
            <a:off x="11763475" y="6544965"/>
            <a:ext cx="8350659" cy="3871669"/>
          </a:xfrm>
          <a:custGeom>
            <a:avLst/>
            <a:gdLst/>
            <a:ahLst/>
            <a:cxnLst/>
            <a:rect l="l" t="t" r="r" b="b"/>
            <a:pathLst>
              <a:path w="8350659" h="3871669">
                <a:moveTo>
                  <a:pt x="8350659" y="0"/>
                </a:moveTo>
                <a:lnTo>
                  <a:pt x="0" y="0"/>
                </a:lnTo>
                <a:lnTo>
                  <a:pt x="0" y="3871670"/>
                </a:lnTo>
                <a:lnTo>
                  <a:pt x="8350659" y="3871670"/>
                </a:lnTo>
                <a:lnTo>
                  <a:pt x="835065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415178" y="0"/>
            <a:ext cx="23118356" cy="2899427"/>
          </a:xfrm>
          <a:custGeom>
            <a:avLst/>
            <a:gdLst/>
            <a:ahLst/>
            <a:cxnLst/>
            <a:rect l="l" t="t" r="r" b="b"/>
            <a:pathLst>
              <a:path w="23118356" h="2899427">
                <a:moveTo>
                  <a:pt x="0" y="0"/>
                </a:moveTo>
                <a:lnTo>
                  <a:pt x="23118356" y="0"/>
                </a:lnTo>
                <a:lnTo>
                  <a:pt x="23118356" y="2899427"/>
                </a:lnTo>
                <a:lnTo>
                  <a:pt x="0" y="28994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84044" y="2514551"/>
            <a:ext cx="5943921" cy="3031400"/>
          </a:xfrm>
          <a:custGeom>
            <a:avLst/>
            <a:gdLst/>
            <a:ahLst/>
            <a:cxnLst/>
            <a:rect l="l" t="t" r="r" b="b"/>
            <a:pathLst>
              <a:path w="5943921" h="3031400">
                <a:moveTo>
                  <a:pt x="0" y="0"/>
                </a:moveTo>
                <a:lnTo>
                  <a:pt x="5943921" y="0"/>
                </a:lnTo>
                <a:lnTo>
                  <a:pt x="5943921" y="3031400"/>
                </a:lnTo>
                <a:lnTo>
                  <a:pt x="0" y="3031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158180" y="5293173"/>
            <a:ext cx="1549115" cy="3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9">
                <a:solidFill>
                  <a:srgbClr val="FFFFFF"/>
                </a:solidFill>
                <a:latin typeface="Mont Bold"/>
              </a:rPr>
              <a:t>the project!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7241" y="4179097"/>
            <a:ext cx="6146077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 Bold"/>
              </a:rPr>
              <a:t>Modelagem Lógica</a:t>
            </a:r>
          </a:p>
        </p:txBody>
      </p:sp>
      <p:sp>
        <p:nvSpPr>
          <p:cNvPr id="3" name="Freeform 3"/>
          <p:cNvSpPr/>
          <p:nvPr/>
        </p:nvSpPr>
        <p:spPr>
          <a:xfrm>
            <a:off x="1267241" y="4967917"/>
            <a:ext cx="1770727" cy="930436"/>
          </a:xfrm>
          <a:custGeom>
            <a:avLst/>
            <a:gdLst/>
            <a:ahLst/>
            <a:cxnLst/>
            <a:rect l="l" t="t" r="r" b="b"/>
            <a:pathLst>
              <a:path w="1770727" h="930436">
                <a:moveTo>
                  <a:pt x="0" y="0"/>
                </a:moveTo>
                <a:lnTo>
                  <a:pt x="1770727" y="0"/>
                </a:lnTo>
                <a:lnTo>
                  <a:pt x="1770727" y="930436"/>
                </a:lnTo>
                <a:lnTo>
                  <a:pt x="0" y="930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55B23192-E998-8771-CC41-9875E2194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790142"/>
            <a:ext cx="8535248" cy="8706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8547" y="1580733"/>
            <a:ext cx="16930906" cy="6142826"/>
          </a:xfrm>
          <a:custGeom>
            <a:avLst/>
            <a:gdLst/>
            <a:ahLst/>
            <a:cxnLst/>
            <a:rect l="l" t="t" r="r" b="b"/>
            <a:pathLst>
              <a:path w="16930906" h="6142826">
                <a:moveTo>
                  <a:pt x="0" y="0"/>
                </a:moveTo>
                <a:lnTo>
                  <a:pt x="16930906" y="0"/>
                </a:lnTo>
                <a:lnTo>
                  <a:pt x="16930906" y="6142826"/>
                </a:lnTo>
                <a:lnTo>
                  <a:pt x="0" y="614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2028" y="7510804"/>
            <a:ext cx="14963943" cy="2401324"/>
          </a:xfrm>
          <a:custGeom>
            <a:avLst/>
            <a:gdLst/>
            <a:ahLst/>
            <a:cxnLst/>
            <a:rect l="l" t="t" r="r" b="b"/>
            <a:pathLst>
              <a:path w="14963943" h="2401324">
                <a:moveTo>
                  <a:pt x="0" y="0"/>
                </a:moveTo>
                <a:lnTo>
                  <a:pt x="14963944" y="0"/>
                </a:lnTo>
                <a:lnTo>
                  <a:pt x="14963944" y="2401323"/>
                </a:lnTo>
                <a:lnTo>
                  <a:pt x="0" y="2401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32" r="-620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30754"/>
            <a:ext cx="6146077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 Bold"/>
              </a:rPr>
              <a:t>Analytics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66279" y="2251302"/>
            <a:ext cx="4547824" cy="107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5192">
                <a:solidFill>
                  <a:srgbClr val="683B1F"/>
                </a:solidFill>
                <a:latin typeface="Mont Bold Bold"/>
              </a:rPr>
              <a:t>Desafios</a:t>
            </a:r>
          </a:p>
        </p:txBody>
      </p:sp>
      <p:sp>
        <p:nvSpPr>
          <p:cNvPr id="3" name="Freeform 3"/>
          <p:cNvSpPr/>
          <p:nvPr/>
        </p:nvSpPr>
        <p:spPr>
          <a:xfrm>
            <a:off x="2866279" y="3705269"/>
            <a:ext cx="1248904" cy="1248904"/>
          </a:xfrm>
          <a:custGeom>
            <a:avLst/>
            <a:gdLst/>
            <a:ahLst/>
            <a:cxnLst/>
            <a:rect l="l" t="t" r="r" b="b"/>
            <a:pathLst>
              <a:path w="1248904" h="1248904">
                <a:moveTo>
                  <a:pt x="0" y="0"/>
                </a:moveTo>
                <a:lnTo>
                  <a:pt x="1248904" y="0"/>
                </a:lnTo>
                <a:lnTo>
                  <a:pt x="1248904" y="1248904"/>
                </a:lnTo>
                <a:lnTo>
                  <a:pt x="0" y="124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66279" y="6287748"/>
            <a:ext cx="1248904" cy="1248904"/>
          </a:xfrm>
          <a:custGeom>
            <a:avLst/>
            <a:gdLst/>
            <a:ahLst/>
            <a:cxnLst/>
            <a:rect l="l" t="t" r="r" b="b"/>
            <a:pathLst>
              <a:path w="1248904" h="1248904">
                <a:moveTo>
                  <a:pt x="0" y="0"/>
                </a:moveTo>
                <a:lnTo>
                  <a:pt x="1248904" y="0"/>
                </a:lnTo>
                <a:lnTo>
                  <a:pt x="1248904" y="1248904"/>
                </a:lnTo>
                <a:lnTo>
                  <a:pt x="0" y="124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55650" y="3830536"/>
            <a:ext cx="3606935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"/>
              </a:rPr>
              <a:t>Back-End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5650" y="6413015"/>
            <a:ext cx="3606935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"/>
              </a:rPr>
              <a:t>Priorização</a:t>
            </a:r>
          </a:p>
        </p:txBody>
      </p:sp>
      <p:sp>
        <p:nvSpPr>
          <p:cNvPr id="7" name="Freeform 7"/>
          <p:cNvSpPr/>
          <p:nvPr/>
        </p:nvSpPr>
        <p:spPr>
          <a:xfrm>
            <a:off x="4555650" y="4953053"/>
            <a:ext cx="3485609" cy="1001320"/>
          </a:xfrm>
          <a:custGeom>
            <a:avLst/>
            <a:gdLst/>
            <a:ahLst/>
            <a:cxnLst/>
            <a:rect l="l" t="t" r="r" b="b"/>
            <a:pathLst>
              <a:path w="3485609" h="1001320">
                <a:moveTo>
                  <a:pt x="0" y="0"/>
                </a:moveTo>
                <a:lnTo>
                  <a:pt x="3485608" y="0"/>
                </a:lnTo>
                <a:lnTo>
                  <a:pt x="3485608" y="1001320"/>
                </a:lnTo>
                <a:lnTo>
                  <a:pt x="0" y="1001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58035" y="2156052"/>
            <a:ext cx="4547824" cy="107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5192">
                <a:solidFill>
                  <a:srgbClr val="683B1F"/>
                </a:solidFill>
                <a:latin typeface="Mont Bold Bold"/>
              </a:rPr>
              <a:t>Superações</a:t>
            </a:r>
          </a:p>
        </p:txBody>
      </p:sp>
      <p:sp>
        <p:nvSpPr>
          <p:cNvPr id="9" name="Freeform 9"/>
          <p:cNvSpPr/>
          <p:nvPr/>
        </p:nvSpPr>
        <p:spPr>
          <a:xfrm>
            <a:off x="9858035" y="3610019"/>
            <a:ext cx="1248904" cy="1248904"/>
          </a:xfrm>
          <a:custGeom>
            <a:avLst/>
            <a:gdLst/>
            <a:ahLst/>
            <a:cxnLst/>
            <a:rect l="l" t="t" r="r" b="b"/>
            <a:pathLst>
              <a:path w="1248904" h="1248904">
                <a:moveTo>
                  <a:pt x="0" y="0"/>
                </a:moveTo>
                <a:lnTo>
                  <a:pt x="1248903" y="0"/>
                </a:lnTo>
                <a:lnTo>
                  <a:pt x="1248903" y="1248904"/>
                </a:lnTo>
                <a:lnTo>
                  <a:pt x="0" y="124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547405" y="3735286"/>
            <a:ext cx="3606935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"/>
              </a:rPr>
              <a:t>Front-End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547405" y="4622454"/>
            <a:ext cx="1113304" cy="1570044"/>
          </a:xfrm>
          <a:custGeom>
            <a:avLst/>
            <a:gdLst/>
            <a:ahLst/>
            <a:cxnLst/>
            <a:rect l="l" t="t" r="r" b="b"/>
            <a:pathLst>
              <a:path w="1113304" h="1570044">
                <a:moveTo>
                  <a:pt x="0" y="0"/>
                </a:moveTo>
                <a:lnTo>
                  <a:pt x="1113304" y="0"/>
                </a:lnTo>
                <a:lnTo>
                  <a:pt x="1113304" y="1570044"/>
                </a:lnTo>
                <a:lnTo>
                  <a:pt x="0" y="1570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07048" y="4622454"/>
            <a:ext cx="1113304" cy="1570044"/>
          </a:xfrm>
          <a:custGeom>
            <a:avLst/>
            <a:gdLst/>
            <a:ahLst/>
            <a:cxnLst/>
            <a:rect l="l" t="t" r="r" b="b"/>
            <a:pathLst>
              <a:path w="1113304" h="1570044">
                <a:moveTo>
                  <a:pt x="0" y="0"/>
                </a:moveTo>
                <a:lnTo>
                  <a:pt x="1113305" y="0"/>
                </a:lnTo>
                <a:lnTo>
                  <a:pt x="1113305" y="1570044"/>
                </a:lnTo>
                <a:lnTo>
                  <a:pt x="0" y="15700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58035" y="6287748"/>
            <a:ext cx="1248904" cy="1248904"/>
          </a:xfrm>
          <a:custGeom>
            <a:avLst/>
            <a:gdLst/>
            <a:ahLst/>
            <a:cxnLst/>
            <a:rect l="l" t="t" r="r" b="b"/>
            <a:pathLst>
              <a:path w="1248904" h="1248904">
                <a:moveTo>
                  <a:pt x="0" y="0"/>
                </a:moveTo>
                <a:lnTo>
                  <a:pt x="1248903" y="0"/>
                </a:lnTo>
                <a:lnTo>
                  <a:pt x="1248903" y="1248904"/>
                </a:lnTo>
                <a:lnTo>
                  <a:pt x="0" y="124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547405" y="6413015"/>
            <a:ext cx="4740005" cy="146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"/>
              </a:rPr>
              <a:t>Criatividade e Inovação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74483" y="2910376"/>
            <a:ext cx="5246391" cy="524637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02060" r="-76375" b="-17843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20696" y="1192006"/>
            <a:ext cx="5930769" cy="107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5192">
                <a:solidFill>
                  <a:srgbClr val="683B1F"/>
                </a:solidFill>
                <a:latin typeface="Mont Bold Bold"/>
              </a:rPr>
              <a:t>Agradecimentos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86080" y="8237866"/>
            <a:ext cx="2623195" cy="70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4"/>
              </a:lnSpc>
            </a:pPr>
            <a:r>
              <a:rPr lang="en-US" sz="3452">
                <a:solidFill>
                  <a:srgbClr val="683B1F"/>
                </a:solidFill>
                <a:latin typeface="Mont Bold"/>
              </a:rPr>
              <a:t>Luiza - Mãe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20358" y="8237866"/>
            <a:ext cx="2339928" cy="70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4"/>
              </a:lnSpc>
            </a:pPr>
            <a:r>
              <a:rPr lang="en-US" sz="3452">
                <a:solidFill>
                  <a:srgbClr val="683B1F"/>
                </a:solidFill>
                <a:latin typeface="Mont Bold"/>
              </a:rPr>
              <a:t>José - Avô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67126" y="2910376"/>
            <a:ext cx="5246391" cy="52463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63872" r="-177084" b="-113213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15178" y="0"/>
            <a:ext cx="23118356" cy="2899427"/>
          </a:xfrm>
          <a:custGeom>
            <a:avLst/>
            <a:gdLst/>
            <a:ahLst/>
            <a:cxnLst/>
            <a:rect l="l" t="t" r="r" b="b"/>
            <a:pathLst>
              <a:path w="23118356" h="2899427">
                <a:moveTo>
                  <a:pt x="0" y="0"/>
                </a:moveTo>
                <a:lnTo>
                  <a:pt x="23118356" y="0"/>
                </a:lnTo>
                <a:lnTo>
                  <a:pt x="23118356" y="2899427"/>
                </a:lnTo>
                <a:lnTo>
                  <a:pt x="0" y="289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00183" y="8047438"/>
            <a:ext cx="8516798" cy="2324555"/>
          </a:xfrm>
          <a:custGeom>
            <a:avLst/>
            <a:gdLst/>
            <a:ahLst/>
            <a:cxnLst/>
            <a:rect l="l" t="t" r="r" b="b"/>
            <a:pathLst>
              <a:path w="8516798" h="2324555">
                <a:moveTo>
                  <a:pt x="0" y="0"/>
                </a:moveTo>
                <a:lnTo>
                  <a:pt x="8516799" y="0"/>
                </a:lnTo>
                <a:lnTo>
                  <a:pt x="8516799" y="2324555"/>
                </a:lnTo>
                <a:lnTo>
                  <a:pt x="0" y="2324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06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43317" y="6226470"/>
            <a:ext cx="7215372" cy="3641936"/>
          </a:xfrm>
          <a:custGeom>
            <a:avLst/>
            <a:gdLst/>
            <a:ahLst/>
            <a:cxnLst/>
            <a:rect l="l" t="t" r="r" b="b"/>
            <a:pathLst>
              <a:path w="7215372" h="3641936">
                <a:moveTo>
                  <a:pt x="0" y="0"/>
                </a:moveTo>
                <a:lnTo>
                  <a:pt x="7215372" y="0"/>
                </a:lnTo>
                <a:lnTo>
                  <a:pt x="7215372" y="3641936"/>
                </a:lnTo>
                <a:lnTo>
                  <a:pt x="0" y="364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7934">
            <a:off x="483968" y="6964919"/>
            <a:ext cx="7027937" cy="3500182"/>
          </a:xfrm>
          <a:custGeom>
            <a:avLst/>
            <a:gdLst/>
            <a:ahLst/>
            <a:cxnLst/>
            <a:rect l="l" t="t" r="r" b="b"/>
            <a:pathLst>
              <a:path w="7027937" h="3500182">
                <a:moveTo>
                  <a:pt x="0" y="0"/>
                </a:moveTo>
                <a:lnTo>
                  <a:pt x="7027936" y="0"/>
                </a:lnTo>
                <a:lnTo>
                  <a:pt x="7027936" y="3500182"/>
                </a:lnTo>
                <a:lnTo>
                  <a:pt x="0" y="3500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387"/>
            </a:stretch>
          </a:blipFill>
        </p:spPr>
      </p:sp>
      <p:sp>
        <p:nvSpPr>
          <p:cNvPr id="6" name="Freeform 6"/>
          <p:cNvSpPr/>
          <p:nvPr/>
        </p:nvSpPr>
        <p:spPr>
          <a:xfrm rot="240534">
            <a:off x="-3896931" y="7689494"/>
            <a:ext cx="10106511" cy="4685746"/>
          </a:xfrm>
          <a:custGeom>
            <a:avLst/>
            <a:gdLst/>
            <a:ahLst/>
            <a:cxnLst/>
            <a:rect l="l" t="t" r="r" b="b"/>
            <a:pathLst>
              <a:path w="10106511" h="4685746">
                <a:moveTo>
                  <a:pt x="0" y="0"/>
                </a:moveTo>
                <a:lnTo>
                  <a:pt x="10106511" y="0"/>
                </a:lnTo>
                <a:lnTo>
                  <a:pt x="10106511" y="4685746"/>
                </a:lnTo>
                <a:lnTo>
                  <a:pt x="0" y="46857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82901" y="7897792"/>
            <a:ext cx="8516798" cy="2324555"/>
          </a:xfrm>
          <a:custGeom>
            <a:avLst/>
            <a:gdLst/>
            <a:ahLst/>
            <a:cxnLst/>
            <a:rect l="l" t="t" r="r" b="b"/>
            <a:pathLst>
              <a:path w="8516798" h="2324555">
                <a:moveTo>
                  <a:pt x="0" y="0"/>
                </a:moveTo>
                <a:lnTo>
                  <a:pt x="8516798" y="0"/>
                </a:lnTo>
                <a:lnTo>
                  <a:pt x="8516798" y="2324554"/>
                </a:lnTo>
                <a:lnTo>
                  <a:pt x="0" y="2324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0675"/>
            </a:stretch>
          </a:blipFill>
        </p:spPr>
      </p:sp>
      <p:sp>
        <p:nvSpPr>
          <p:cNvPr id="8" name="Freeform 8"/>
          <p:cNvSpPr/>
          <p:nvPr/>
        </p:nvSpPr>
        <p:spPr>
          <a:xfrm rot="663828" flipH="1">
            <a:off x="11358638" y="7094687"/>
            <a:ext cx="7027937" cy="3500182"/>
          </a:xfrm>
          <a:custGeom>
            <a:avLst/>
            <a:gdLst/>
            <a:ahLst/>
            <a:cxnLst/>
            <a:rect l="l" t="t" r="r" b="b"/>
            <a:pathLst>
              <a:path w="7027937" h="3500182">
                <a:moveTo>
                  <a:pt x="7027936" y="0"/>
                </a:moveTo>
                <a:lnTo>
                  <a:pt x="0" y="0"/>
                </a:lnTo>
                <a:lnTo>
                  <a:pt x="0" y="3500182"/>
                </a:lnTo>
                <a:lnTo>
                  <a:pt x="7027936" y="3500182"/>
                </a:lnTo>
                <a:lnTo>
                  <a:pt x="702793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3387"/>
            </a:stretch>
          </a:blipFill>
        </p:spPr>
      </p:sp>
      <p:sp>
        <p:nvSpPr>
          <p:cNvPr id="9" name="Freeform 9"/>
          <p:cNvSpPr/>
          <p:nvPr/>
        </p:nvSpPr>
        <p:spPr>
          <a:xfrm rot="-103115" flipH="1">
            <a:off x="12466658" y="7492442"/>
            <a:ext cx="10106511" cy="4685746"/>
          </a:xfrm>
          <a:custGeom>
            <a:avLst/>
            <a:gdLst/>
            <a:ahLst/>
            <a:cxnLst/>
            <a:rect l="l" t="t" r="r" b="b"/>
            <a:pathLst>
              <a:path w="10106511" h="4685746">
                <a:moveTo>
                  <a:pt x="10106511" y="0"/>
                </a:moveTo>
                <a:lnTo>
                  <a:pt x="0" y="0"/>
                </a:lnTo>
                <a:lnTo>
                  <a:pt x="0" y="4685746"/>
                </a:lnTo>
                <a:lnTo>
                  <a:pt x="10106511" y="4685746"/>
                </a:lnTo>
                <a:lnTo>
                  <a:pt x="1010651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262778" y="152400"/>
            <a:ext cx="23118356" cy="2899427"/>
          </a:xfrm>
          <a:custGeom>
            <a:avLst/>
            <a:gdLst/>
            <a:ahLst/>
            <a:cxnLst/>
            <a:rect l="l" t="t" r="r" b="b"/>
            <a:pathLst>
              <a:path w="23118356" h="2899427">
                <a:moveTo>
                  <a:pt x="0" y="0"/>
                </a:moveTo>
                <a:lnTo>
                  <a:pt x="23118356" y="0"/>
                </a:lnTo>
                <a:lnTo>
                  <a:pt x="23118356" y="2899427"/>
                </a:lnTo>
                <a:lnTo>
                  <a:pt x="0" y="289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6325" y="385040"/>
            <a:ext cx="2524156" cy="1287320"/>
          </a:xfrm>
          <a:custGeom>
            <a:avLst/>
            <a:gdLst/>
            <a:ahLst/>
            <a:cxnLst/>
            <a:rect l="l" t="t" r="r" b="b"/>
            <a:pathLst>
              <a:path w="2524156" h="1287320">
                <a:moveTo>
                  <a:pt x="0" y="0"/>
                </a:moveTo>
                <a:lnTo>
                  <a:pt x="2524156" y="0"/>
                </a:lnTo>
                <a:lnTo>
                  <a:pt x="2524156" y="1287320"/>
                </a:lnTo>
                <a:lnTo>
                  <a:pt x="0" y="12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07393" y="4029209"/>
            <a:ext cx="4380709" cy="1114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7"/>
              </a:lnSpc>
            </a:pPr>
            <a:r>
              <a:rPr lang="en-US" sz="5398">
                <a:solidFill>
                  <a:srgbClr val="67391D"/>
                </a:solidFill>
                <a:latin typeface="Mont Bold"/>
              </a:rPr>
              <a:t>Obrigada!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249" y="8574308"/>
            <a:ext cx="4013052" cy="1117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4"/>
              </a:lnSpc>
            </a:pPr>
            <a:r>
              <a:rPr lang="en-US" sz="2896">
                <a:solidFill>
                  <a:srgbClr val="FAF6F3"/>
                </a:solidFill>
                <a:latin typeface="Mont Bold"/>
              </a:rPr>
              <a:t>Thaisa Nobrega </a:t>
            </a:r>
          </a:p>
          <a:p>
            <a:pPr algn="just">
              <a:lnSpc>
                <a:spcPts val="4054"/>
              </a:lnSpc>
            </a:pPr>
            <a:r>
              <a:rPr lang="en-US" sz="2896">
                <a:solidFill>
                  <a:srgbClr val="FAF6F3"/>
                </a:solidFill>
                <a:latin typeface="Mont Bold"/>
              </a:rPr>
              <a:t> 1ADSB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35104" y="257285"/>
            <a:ext cx="1669801" cy="1290563"/>
          </a:xfrm>
          <a:custGeom>
            <a:avLst/>
            <a:gdLst/>
            <a:ahLst/>
            <a:cxnLst/>
            <a:rect l="l" t="t" r="r" b="b"/>
            <a:pathLst>
              <a:path w="1669801" h="1290563">
                <a:moveTo>
                  <a:pt x="0" y="0"/>
                </a:moveTo>
                <a:lnTo>
                  <a:pt x="1669802" y="0"/>
                </a:lnTo>
                <a:lnTo>
                  <a:pt x="1669802" y="1290563"/>
                </a:lnTo>
                <a:lnTo>
                  <a:pt x="0" y="12905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2938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871381" y="5894502"/>
            <a:ext cx="4216721" cy="4473878"/>
          </a:xfrm>
          <a:custGeom>
            <a:avLst/>
            <a:gdLst/>
            <a:ahLst/>
            <a:cxnLst/>
            <a:rect l="l" t="t" r="r" b="b"/>
            <a:pathLst>
              <a:path w="4216721" h="4473878">
                <a:moveTo>
                  <a:pt x="0" y="0"/>
                </a:moveTo>
                <a:lnTo>
                  <a:pt x="4216721" y="0"/>
                </a:lnTo>
                <a:lnTo>
                  <a:pt x="4216721" y="4473878"/>
                </a:lnTo>
                <a:lnTo>
                  <a:pt x="0" y="44738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6449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394307" y="2021845"/>
            <a:ext cx="4162207" cy="624331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1261" t="-13882" r="-42979" b="-894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70039" y="1812295"/>
            <a:ext cx="9006887" cy="65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6"/>
              </a:lnSpc>
            </a:pPr>
            <a:r>
              <a:rPr lang="en-US" sz="3819" dirty="0">
                <a:solidFill>
                  <a:srgbClr val="683B1F"/>
                </a:solidFill>
                <a:latin typeface="Mont Bold Bold"/>
              </a:rPr>
              <a:t>A Fantastica </a:t>
            </a:r>
            <a:r>
              <a:rPr lang="en-US" sz="3819" dirty="0" err="1">
                <a:solidFill>
                  <a:srgbClr val="683B1F"/>
                </a:solidFill>
                <a:latin typeface="Mont Bold Bold"/>
              </a:rPr>
              <a:t>Fábrica</a:t>
            </a:r>
            <a:r>
              <a:rPr lang="en-US" sz="3819" dirty="0">
                <a:solidFill>
                  <a:srgbClr val="683B1F"/>
                </a:solidFill>
                <a:latin typeface="Mont Bold Bold"/>
              </a:rPr>
              <a:t> de Chocolate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0039" y="2773568"/>
            <a:ext cx="10468352" cy="567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8"/>
              </a:lnSpc>
            </a:pPr>
            <a:r>
              <a:rPr lang="en-US" sz="3441" dirty="0" err="1">
                <a:solidFill>
                  <a:srgbClr val="683B1F"/>
                </a:solidFill>
                <a:latin typeface="Mont Bold"/>
              </a:rPr>
              <a:t>Quando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era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bem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criança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ainda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,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assisti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pela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primeira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vez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o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filme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! </a:t>
            </a:r>
          </a:p>
          <a:p>
            <a:pPr algn="just">
              <a:lnSpc>
                <a:spcPts val="5608"/>
              </a:lnSpc>
            </a:pPr>
            <a:r>
              <a:rPr lang="en-US" sz="3441" dirty="0" err="1">
                <a:solidFill>
                  <a:srgbClr val="683B1F"/>
                </a:solidFill>
                <a:latin typeface="Mont Bold"/>
              </a:rPr>
              <a:t>Lembro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que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já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estava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de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noite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e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fiquei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tão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entusiasmada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com as cores e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personagens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que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assisti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do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começo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ao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fim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.</a:t>
            </a:r>
          </a:p>
          <a:p>
            <a:pPr algn="just">
              <a:lnSpc>
                <a:spcPts val="5608"/>
              </a:lnSpc>
            </a:pPr>
            <a:r>
              <a:rPr lang="en-US" sz="3441" dirty="0" err="1">
                <a:solidFill>
                  <a:srgbClr val="683B1F"/>
                </a:solidFill>
                <a:latin typeface="Mont Bold"/>
              </a:rPr>
              <a:t>Naquele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momento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,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decidi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que se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tornaria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meu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filme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 </a:t>
            </a:r>
            <a:r>
              <a:rPr lang="en-US" sz="3441" dirty="0" err="1">
                <a:solidFill>
                  <a:srgbClr val="683B1F"/>
                </a:solidFill>
                <a:latin typeface="Mont Bold"/>
              </a:rPr>
              <a:t>favorito</a:t>
            </a:r>
            <a:r>
              <a:rPr lang="en-US" sz="3441" dirty="0">
                <a:solidFill>
                  <a:srgbClr val="683B1F"/>
                </a:solidFill>
                <a:latin typeface="Mont Bold"/>
              </a:rPr>
              <a:t>.</a:t>
            </a:r>
          </a:p>
          <a:p>
            <a:pPr algn="just">
              <a:lnSpc>
                <a:spcPts val="4817"/>
              </a:lnSpc>
            </a:pPr>
            <a:endParaRPr lang="en-US" sz="3441" dirty="0">
              <a:solidFill>
                <a:srgbClr val="683B1F"/>
              </a:solidFill>
              <a:latin typeface="Mon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8427" y="3069614"/>
            <a:ext cx="11271146" cy="98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</a:pPr>
            <a:r>
              <a:rPr lang="en-US" sz="4779" dirty="0" err="1">
                <a:solidFill>
                  <a:srgbClr val="683B1F"/>
                </a:solidFill>
                <a:latin typeface="Mont Bold Bold"/>
              </a:rPr>
              <a:t>Nunca</a:t>
            </a:r>
            <a:r>
              <a:rPr lang="en-US" sz="4779" dirty="0">
                <a:solidFill>
                  <a:srgbClr val="683B1F"/>
                </a:solidFill>
                <a:latin typeface="Mont Bold Bold"/>
              </a:rPr>
              <a:t> </a:t>
            </a:r>
            <a:r>
              <a:rPr lang="en-US" sz="4779" dirty="0" err="1">
                <a:solidFill>
                  <a:srgbClr val="683B1F"/>
                </a:solidFill>
                <a:latin typeface="Mont Bold Bold"/>
              </a:rPr>
              <a:t>foi</a:t>
            </a:r>
            <a:r>
              <a:rPr lang="en-US" sz="4779" dirty="0">
                <a:solidFill>
                  <a:srgbClr val="683B1F"/>
                </a:solidFill>
                <a:latin typeface="Mont Bold Bold"/>
              </a:rPr>
              <a:t> o chocolate!</a:t>
            </a:r>
          </a:p>
        </p:txBody>
      </p:sp>
      <p:sp>
        <p:nvSpPr>
          <p:cNvPr id="3" name="Freeform 3"/>
          <p:cNvSpPr/>
          <p:nvPr/>
        </p:nvSpPr>
        <p:spPr>
          <a:xfrm>
            <a:off x="6114828" y="4556651"/>
            <a:ext cx="6058345" cy="3221020"/>
          </a:xfrm>
          <a:custGeom>
            <a:avLst/>
            <a:gdLst/>
            <a:ahLst/>
            <a:cxnLst/>
            <a:rect l="l" t="t" r="r" b="b"/>
            <a:pathLst>
              <a:path w="6058345" h="3221020">
                <a:moveTo>
                  <a:pt x="0" y="0"/>
                </a:moveTo>
                <a:lnTo>
                  <a:pt x="6058344" y="0"/>
                </a:lnTo>
                <a:lnTo>
                  <a:pt x="6058344" y="3221020"/>
                </a:lnTo>
                <a:lnTo>
                  <a:pt x="0" y="3221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43337" y="3282025"/>
            <a:ext cx="1248904" cy="1248904"/>
          </a:xfrm>
          <a:custGeom>
            <a:avLst/>
            <a:gdLst/>
            <a:ahLst/>
            <a:cxnLst/>
            <a:rect l="l" t="t" r="r" b="b"/>
            <a:pathLst>
              <a:path w="1248904" h="1248904">
                <a:moveTo>
                  <a:pt x="0" y="0"/>
                </a:moveTo>
                <a:lnTo>
                  <a:pt x="1248904" y="0"/>
                </a:lnTo>
                <a:lnTo>
                  <a:pt x="1248904" y="1248904"/>
                </a:lnTo>
                <a:lnTo>
                  <a:pt x="0" y="124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43337" y="5153963"/>
            <a:ext cx="1248904" cy="1248904"/>
          </a:xfrm>
          <a:custGeom>
            <a:avLst/>
            <a:gdLst/>
            <a:ahLst/>
            <a:cxnLst/>
            <a:rect l="l" t="t" r="r" b="b"/>
            <a:pathLst>
              <a:path w="1248904" h="1248904">
                <a:moveTo>
                  <a:pt x="0" y="0"/>
                </a:moveTo>
                <a:lnTo>
                  <a:pt x="1248904" y="0"/>
                </a:lnTo>
                <a:lnTo>
                  <a:pt x="1248904" y="1248904"/>
                </a:lnTo>
                <a:lnTo>
                  <a:pt x="0" y="124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43337" y="7021992"/>
            <a:ext cx="1248904" cy="1248904"/>
          </a:xfrm>
          <a:custGeom>
            <a:avLst/>
            <a:gdLst/>
            <a:ahLst/>
            <a:cxnLst/>
            <a:rect l="l" t="t" r="r" b="b"/>
            <a:pathLst>
              <a:path w="1248904" h="1248904">
                <a:moveTo>
                  <a:pt x="0" y="0"/>
                </a:moveTo>
                <a:lnTo>
                  <a:pt x="1248904" y="0"/>
                </a:lnTo>
                <a:lnTo>
                  <a:pt x="1248904" y="1248904"/>
                </a:lnTo>
                <a:lnTo>
                  <a:pt x="0" y="124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32708" y="3407292"/>
            <a:ext cx="3606935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"/>
              </a:rPr>
              <a:t>Criatividade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32708" y="5279230"/>
            <a:ext cx="3606935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"/>
              </a:rPr>
              <a:t>Autonomia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2708" y="7147259"/>
            <a:ext cx="4511955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"/>
              </a:rPr>
              <a:t>Esforço Máximo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32708" y="1806554"/>
            <a:ext cx="2255977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 Bold"/>
              </a:rPr>
              <a:t>Valores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6716" y="3077814"/>
            <a:ext cx="4974569" cy="4974569"/>
          </a:xfrm>
          <a:custGeom>
            <a:avLst/>
            <a:gdLst/>
            <a:ahLst/>
            <a:cxnLst/>
            <a:rect l="l" t="t" r="r" b="b"/>
            <a:pathLst>
              <a:path w="4974569" h="4974569">
                <a:moveTo>
                  <a:pt x="0" y="0"/>
                </a:moveTo>
                <a:lnTo>
                  <a:pt x="4974568" y="0"/>
                </a:lnTo>
                <a:lnTo>
                  <a:pt x="4974568" y="4974569"/>
                </a:lnTo>
                <a:lnTo>
                  <a:pt x="0" y="4974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08155" flipV="1">
            <a:off x="11843751" y="7996691"/>
            <a:ext cx="2083583" cy="1409023"/>
          </a:xfrm>
          <a:custGeom>
            <a:avLst/>
            <a:gdLst/>
            <a:ahLst/>
            <a:cxnLst/>
            <a:rect l="l" t="t" r="r" b="b"/>
            <a:pathLst>
              <a:path w="2083583" h="1409023">
                <a:moveTo>
                  <a:pt x="0" y="1409023"/>
                </a:moveTo>
                <a:lnTo>
                  <a:pt x="2083583" y="1409023"/>
                </a:lnTo>
                <a:lnTo>
                  <a:pt x="2083583" y="0"/>
                </a:lnTo>
                <a:lnTo>
                  <a:pt x="0" y="0"/>
                </a:lnTo>
                <a:lnTo>
                  <a:pt x="0" y="14090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75477" y="1310825"/>
            <a:ext cx="3606935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 Bold"/>
              </a:rPr>
              <a:t>Organização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96389" y="2025067"/>
            <a:ext cx="1495222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"/>
              </a:rPr>
              <a:t>Trello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68992" y="7561167"/>
            <a:ext cx="1377223" cy="66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8"/>
              </a:lnSpc>
            </a:pPr>
            <a:r>
              <a:rPr lang="en-US" sz="3170">
                <a:solidFill>
                  <a:srgbClr val="683B1F"/>
                </a:solidFill>
                <a:latin typeface="Mont Bold"/>
              </a:rPr>
              <a:t>Scrum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76201" y="1167913"/>
            <a:ext cx="14135598" cy="7951175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426" t="-10966" r="-17095" b="-651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060" y="6884135"/>
            <a:ext cx="1572839" cy="15728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D1D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86471" y="6884135"/>
            <a:ext cx="1572839" cy="15728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7391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80583" y="6884135"/>
            <a:ext cx="1572839" cy="157283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D28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13389" y="6884135"/>
            <a:ext cx="1572839" cy="157283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1BB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38611" y="6884135"/>
            <a:ext cx="1572839" cy="15728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DEB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434586" y="5952956"/>
            <a:ext cx="5221238" cy="2504019"/>
          </a:xfrm>
          <a:custGeom>
            <a:avLst/>
            <a:gdLst/>
            <a:ahLst/>
            <a:cxnLst/>
            <a:rect l="l" t="t" r="r" b="b"/>
            <a:pathLst>
              <a:path w="5221238" h="2504019">
                <a:moveTo>
                  <a:pt x="0" y="0"/>
                </a:moveTo>
                <a:lnTo>
                  <a:pt x="5221238" y="0"/>
                </a:lnTo>
                <a:lnTo>
                  <a:pt x="5221238" y="2504018"/>
                </a:lnTo>
                <a:lnTo>
                  <a:pt x="0" y="2504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34586" y="2950459"/>
            <a:ext cx="5221238" cy="2775958"/>
          </a:xfrm>
          <a:custGeom>
            <a:avLst/>
            <a:gdLst/>
            <a:ahLst/>
            <a:cxnLst/>
            <a:rect l="l" t="t" r="r" b="b"/>
            <a:pathLst>
              <a:path w="5221238" h="2775958">
                <a:moveTo>
                  <a:pt x="0" y="0"/>
                </a:moveTo>
                <a:lnTo>
                  <a:pt x="5221238" y="0"/>
                </a:lnTo>
                <a:lnTo>
                  <a:pt x="5221238" y="2775958"/>
                </a:lnTo>
                <a:lnTo>
                  <a:pt x="0" y="277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979934" y="2937478"/>
            <a:ext cx="2024679" cy="2439115"/>
          </a:xfrm>
          <a:custGeom>
            <a:avLst/>
            <a:gdLst/>
            <a:ahLst/>
            <a:cxnLst/>
            <a:rect l="l" t="t" r="r" b="b"/>
            <a:pathLst>
              <a:path w="2024679" h="2439115">
                <a:moveTo>
                  <a:pt x="0" y="0"/>
                </a:moveTo>
                <a:lnTo>
                  <a:pt x="2024679" y="0"/>
                </a:lnTo>
                <a:lnTo>
                  <a:pt x="2024679" y="2439116"/>
                </a:lnTo>
                <a:lnTo>
                  <a:pt x="0" y="2439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21966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37118" y="2897119"/>
            <a:ext cx="5132199" cy="2519834"/>
          </a:xfrm>
          <a:custGeom>
            <a:avLst/>
            <a:gdLst/>
            <a:ahLst/>
            <a:cxnLst/>
            <a:rect l="l" t="t" r="r" b="b"/>
            <a:pathLst>
              <a:path w="5132199" h="2519834">
                <a:moveTo>
                  <a:pt x="0" y="0"/>
                </a:moveTo>
                <a:lnTo>
                  <a:pt x="5132199" y="0"/>
                </a:lnTo>
                <a:lnTo>
                  <a:pt x="5132199" y="2519834"/>
                </a:lnTo>
                <a:lnTo>
                  <a:pt x="0" y="2519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1221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32176" y="1034402"/>
            <a:ext cx="4694989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 Bold"/>
              </a:rPr>
              <a:t>Identidade Visual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42060" y="1989704"/>
            <a:ext cx="1509031" cy="59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683B1F"/>
                </a:solidFill>
                <a:latin typeface="Mont Bold"/>
              </a:rPr>
              <a:t>Logos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37118" y="5782377"/>
            <a:ext cx="3008178" cy="6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970">
                <a:solidFill>
                  <a:srgbClr val="683B1F"/>
                </a:solidFill>
                <a:latin typeface="Mont Bold"/>
              </a:rPr>
              <a:t>Paleta de cores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0377" y="2108130"/>
            <a:ext cx="3709657" cy="59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683B1F"/>
                </a:solidFill>
                <a:latin typeface="Mont Bold"/>
              </a:rPr>
              <a:t>Elementos Gráficos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86600" y="371862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44397" y="2025364"/>
            <a:ext cx="3999207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 Bold"/>
              </a:rPr>
              <a:t>Aplicação Web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92612"/>
            <a:ext cx="1803006" cy="885249"/>
          </a:xfrm>
          <a:custGeom>
            <a:avLst/>
            <a:gdLst/>
            <a:ahLst/>
            <a:cxnLst/>
            <a:rect l="l" t="t" r="r" b="b"/>
            <a:pathLst>
              <a:path w="1803006" h="885249">
                <a:moveTo>
                  <a:pt x="0" y="0"/>
                </a:moveTo>
                <a:lnTo>
                  <a:pt x="1803006" y="0"/>
                </a:lnTo>
                <a:lnTo>
                  <a:pt x="1803006" y="885249"/>
                </a:lnTo>
                <a:lnTo>
                  <a:pt x="0" y="8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12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6122" y="5732415"/>
            <a:ext cx="1113304" cy="1570044"/>
          </a:xfrm>
          <a:custGeom>
            <a:avLst/>
            <a:gdLst/>
            <a:ahLst/>
            <a:cxnLst/>
            <a:rect l="l" t="t" r="r" b="b"/>
            <a:pathLst>
              <a:path w="1113304" h="1570044">
                <a:moveTo>
                  <a:pt x="0" y="0"/>
                </a:moveTo>
                <a:lnTo>
                  <a:pt x="1113305" y="0"/>
                </a:lnTo>
                <a:lnTo>
                  <a:pt x="1113305" y="1570044"/>
                </a:lnTo>
                <a:lnTo>
                  <a:pt x="0" y="1570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45766" y="5732415"/>
            <a:ext cx="1113304" cy="1570044"/>
          </a:xfrm>
          <a:custGeom>
            <a:avLst/>
            <a:gdLst/>
            <a:ahLst/>
            <a:cxnLst/>
            <a:rect l="l" t="t" r="r" b="b"/>
            <a:pathLst>
              <a:path w="1113304" h="1570044">
                <a:moveTo>
                  <a:pt x="0" y="0"/>
                </a:moveTo>
                <a:lnTo>
                  <a:pt x="1113304" y="0"/>
                </a:lnTo>
                <a:lnTo>
                  <a:pt x="1113304" y="1570044"/>
                </a:lnTo>
                <a:lnTo>
                  <a:pt x="0" y="1570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97477" y="6065888"/>
            <a:ext cx="1173666" cy="1173666"/>
          </a:xfrm>
          <a:custGeom>
            <a:avLst/>
            <a:gdLst/>
            <a:ahLst/>
            <a:cxnLst/>
            <a:rect l="l" t="t" r="r" b="b"/>
            <a:pathLst>
              <a:path w="1173666" h="1173666">
                <a:moveTo>
                  <a:pt x="0" y="0"/>
                </a:moveTo>
                <a:lnTo>
                  <a:pt x="1173666" y="0"/>
                </a:lnTo>
                <a:lnTo>
                  <a:pt x="1173666" y="1173666"/>
                </a:lnTo>
                <a:lnTo>
                  <a:pt x="0" y="1173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58523" y="4693148"/>
            <a:ext cx="986458" cy="67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9"/>
              </a:lnSpc>
            </a:pPr>
            <a:r>
              <a:rPr lang="en-US" sz="3228">
                <a:solidFill>
                  <a:srgbClr val="683B1F"/>
                </a:solidFill>
                <a:latin typeface="Mont Bold"/>
              </a:rPr>
              <a:t>Site</a:t>
            </a:r>
          </a:p>
        </p:txBody>
      </p:sp>
      <p:sp>
        <p:nvSpPr>
          <p:cNvPr id="7" name="Freeform 7"/>
          <p:cNvSpPr/>
          <p:nvPr/>
        </p:nvSpPr>
        <p:spPr>
          <a:xfrm>
            <a:off x="7610113" y="5563230"/>
            <a:ext cx="3485609" cy="1001320"/>
          </a:xfrm>
          <a:custGeom>
            <a:avLst/>
            <a:gdLst/>
            <a:ahLst/>
            <a:cxnLst/>
            <a:rect l="l" t="t" r="r" b="b"/>
            <a:pathLst>
              <a:path w="3485609" h="1001320">
                <a:moveTo>
                  <a:pt x="0" y="0"/>
                </a:moveTo>
                <a:lnTo>
                  <a:pt x="3485608" y="0"/>
                </a:lnTo>
                <a:lnTo>
                  <a:pt x="3485608" y="1001320"/>
                </a:lnTo>
                <a:lnTo>
                  <a:pt x="0" y="10013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96602" y="4702673"/>
            <a:ext cx="2712630" cy="65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2"/>
              </a:lnSpc>
            </a:pPr>
            <a:r>
              <a:rPr lang="en-US" sz="3180">
                <a:solidFill>
                  <a:srgbClr val="683B1F"/>
                </a:solidFill>
                <a:latin typeface="Mont Bold"/>
              </a:rPr>
              <a:t>WebDataViz</a:t>
            </a:r>
          </a:p>
        </p:txBody>
      </p:sp>
      <p:sp>
        <p:nvSpPr>
          <p:cNvPr id="9" name="Freeform 9"/>
          <p:cNvSpPr/>
          <p:nvPr/>
        </p:nvSpPr>
        <p:spPr>
          <a:xfrm>
            <a:off x="7431023" y="3393589"/>
            <a:ext cx="636324" cy="909035"/>
          </a:xfrm>
          <a:custGeom>
            <a:avLst/>
            <a:gdLst/>
            <a:ahLst/>
            <a:cxnLst/>
            <a:rect l="l" t="t" r="r" b="b"/>
            <a:pathLst>
              <a:path w="636324" h="909035">
                <a:moveTo>
                  <a:pt x="0" y="0"/>
                </a:moveTo>
                <a:lnTo>
                  <a:pt x="636324" y="0"/>
                </a:lnTo>
                <a:lnTo>
                  <a:pt x="636324" y="909034"/>
                </a:lnTo>
                <a:lnTo>
                  <a:pt x="0" y="909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72465" y="5570136"/>
            <a:ext cx="2584129" cy="1357842"/>
          </a:xfrm>
          <a:custGeom>
            <a:avLst/>
            <a:gdLst/>
            <a:ahLst/>
            <a:cxnLst/>
            <a:rect l="l" t="t" r="r" b="b"/>
            <a:pathLst>
              <a:path w="2584129" h="1357842">
                <a:moveTo>
                  <a:pt x="0" y="0"/>
                </a:moveTo>
                <a:lnTo>
                  <a:pt x="2584129" y="0"/>
                </a:lnTo>
                <a:lnTo>
                  <a:pt x="2584129" y="1357842"/>
                </a:lnTo>
                <a:lnTo>
                  <a:pt x="0" y="13578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819150"/>
            <a:ext cx="6146077" cy="78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</a:pPr>
            <a:r>
              <a:rPr lang="en-US" sz="3819">
                <a:solidFill>
                  <a:srgbClr val="683B1F"/>
                </a:solidFill>
                <a:latin typeface="Mont Bold Bold"/>
              </a:rPr>
              <a:t>Diagrama de Solução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67347" y="3627538"/>
            <a:ext cx="2844772" cy="43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sz="2516">
                <a:solidFill>
                  <a:srgbClr val="683B1F"/>
                </a:solidFill>
                <a:latin typeface="Montserrat Classic Bold"/>
              </a:rPr>
              <a:t>Ambiente Local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4691" y="4702673"/>
            <a:ext cx="3367187" cy="65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2"/>
              </a:lnSpc>
            </a:pPr>
            <a:r>
              <a:rPr lang="en-US" sz="3180" dirty="0">
                <a:solidFill>
                  <a:srgbClr val="683B1F"/>
                </a:solidFill>
                <a:latin typeface="Mont Bold"/>
              </a:rPr>
              <a:t>Banco de Dados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200" y="7549690"/>
            <a:ext cx="1238565" cy="37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7"/>
              </a:lnSpc>
            </a:pPr>
            <a:r>
              <a:rPr lang="en-US" sz="1826">
                <a:solidFill>
                  <a:srgbClr val="683B1F"/>
                </a:solidFill>
                <a:latin typeface="Mont Bold"/>
              </a:rPr>
              <a:t>Front-End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10113" y="6693675"/>
            <a:ext cx="1238565" cy="37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7"/>
              </a:lnSpc>
            </a:pPr>
            <a:r>
              <a:rPr lang="en-US" sz="1826">
                <a:solidFill>
                  <a:srgbClr val="683B1F"/>
                </a:solidFill>
                <a:latin typeface="Mont Bold"/>
              </a:rPr>
              <a:t>Back-End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10113" y="7036156"/>
            <a:ext cx="3299607" cy="69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7"/>
              </a:lnSpc>
            </a:pPr>
            <a:r>
              <a:rPr lang="en-US" sz="1826">
                <a:solidFill>
                  <a:srgbClr val="683B1F"/>
                </a:solidFill>
                <a:latin typeface="Mont Bold"/>
              </a:rPr>
              <a:t>Inserção e Visualização de 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42610" y="7087684"/>
            <a:ext cx="2443838" cy="69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7"/>
              </a:lnSpc>
            </a:pPr>
            <a:r>
              <a:rPr lang="en-US" sz="1826">
                <a:solidFill>
                  <a:srgbClr val="683B1F"/>
                </a:solidFill>
                <a:latin typeface="Mont Bold"/>
              </a:rPr>
              <a:t>Armazenamento de Dados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5846556" y="6517437"/>
            <a:ext cx="1400339" cy="0"/>
          </a:xfrm>
          <a:prstGeom prst="line">
            <a:avLst/>
          </a:prstGeom>
          <a:ln w="95250" cap="flat">
            <a:solidFill>
              <a:srgbClr val="683B1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11703552" y="6927978"/>
            <a:ext cx="1400339" cy="0"/>
          </a:xfrm>
          <a:prstGeom prst="line">
            <a:avLst/>
          </a:prstGeom>
          <a:ln w="85725" cap="flat">
            <a:solidFill>
              <a:srgbClr val="683B1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H="1">
            <a:off x="11703552" y="6181159"/>
            <a:ext cx="1400339" cy="0"/>
          </a:xfrm>
          <a:prstGeom prst="line">
            <a:avLst/>
          </a:prstGeom>
          <a:ln w="95250" cap="flat">
            <a:solidFill>
              <a:srgbClr val="683B1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122</Words>
  <Application>Microsoft Office PowerPoint</Application>
  <PresentationFormat>Personalizar</PresentationFormat>
  <Paragraphs>42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Montserrat Classic Bold</vt:lpstr>
      <vt:lpstr>Mont Bold</vt:lpstr>
      <vt:lpstr>Arial</vt:lpstr>
      <vt:lpstr>Mont Bold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final - wonka! the project</dc:title>
  <dc:creator>thaisa nobrega</dc:creator>
  <cp:lastModifiedBy>thaisa nobrega</cp:lastModifiedBy>
  <cp:revision>4</cp:revision>
  <dcterms:created xsi:type="dcterms:W3CDTF">2006-08-16T00:00:00Z</dcterms:created>
  <dcterms:modified xsi:type="dcterms:W3CDTF">2023-06-04T23:48:46Z</dcterms:modified>
  <dc:identifier>DAFkh8beKsI</dc:identifier>
</cp:coreProperties>
</file>